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6" r:id="rId6"/>
    <p:sldId id="268" r:id="rId7"/>
    <p:sldId id="271" r:id="rId8"/>
    <p:sldId id="270" r:id="rId9"/>
    <p:sldId id="272" r:id="rId10"/>
    <p:sldId id="260" r:id="rId11"/>
    <p:sldId id="261" r:id="rId12"/>
    <p:sldId id="262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7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B8812-A0D8-41C7-93C6-434378B74F1A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F9D8E58-EA92-4077-AF02-1520272E4F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Profile</a:t>
          </a:r>
        </a:p>
      </dgm:t>
    </dgm:pt>
    <dgm:pt modelId="{EDD22D68-EADF-4AD5-929E-2A4FCBEA22AD}" type="parTrans" cxnId="{D7CE9723-613B-4DE7-9FB5-CBCEF146E560}">
      <dgm:prSet/>
      <dgm:spPr/>
      <dgm:t>
        <a:bodyPr/>
        <a:lstStyle/>
        <a:p>
          <a:endParaRPr lang="en-US"/>
        </a:p>
      </dgm:t>
    </dgm:pt>
    <dgm:pt modelId="{D96331F6-0A1C-42B2-9E24-9D76FB33FF8C}" type="sibTrans" cxnId="{D7CE9723-613B-4DE7-9FB5-CBCEF146E560}">
      <dgm:prSet/>
      <dgm:spPr/>
      <dgm:t>
        <a:bodyPr/>
        <a:lstStyle/>
        <a:p>
          <a:endParaRPr lang="en-US"/>
        </a:p>
      </dgm:t>
    </dgm:pt>
    <dgm:pt modelId="{AA49E515-954C-44D2-ADB0-C368456467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Sign-In</a:t>
          </a:r>
        </a:p>
      </dgm:t>
    </dgm:pt>
    <dgm:pt modelId="{A92D1098-D51D-4628-8A55-2F17E88C5087}" type="parTrans" cxnId="{A8B97992-B429-428F-9794-EEC756E884A2}">
      <dgm:prSet/>
      <dgm:spPr/>
      <dgm:t>
        <a:bodyPr/>
        <a:lstStyle/>
        <a:p>
          <a:endParaRPr lang="en-US"/>
        </a:p>
      </dgm:t>
    </dgm:pt>
    <dgm:pt modelId="{288716D2-AB90-4EF2-B7B2-093B5A573A37}" type="sibTrans" cxnId="{A8B97992-B429-428F-9794-EEC756E884A2}">
      <dgm:prSet/>
      <dgm:spPr/>
      <dgm:t>
        <a:bodyPr/>
        <a:lstStyle/>
        <a:p>
          <a:endParaRPr lang="en-US"/>
        </a:p>
      </dgm:t>
    </dgm:pt>
    <dgm:pt modelId="{449DE05E-224B-4B42-B88D-A556A3D75A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Profile Information</a:t>
          </a:r>
        </a:p>
      </dgm:t>
    </dgm:pt>
    <dgm:pt modelId="{2AD5A642-BF7A-452F-9BBF-8E3B772921D3}" type="parTrans" cxnId="{017E8351-507C-48A6-BD00-745EA72777CF}">
      <dgm:prSet/>
      <dgm:spPr/>
      <dgm:t>
        <a:bodyPr/>
        <a:lstStyle/>
        <a:p>
          <a:endParaRPr lang="en-US"/>
        </a:p>
      </dgm:t>
    </dgm:pt>
    <dgm:pt modelId="{048310AE-85AA-4162-BAB0-2E7D49EB7B51}" type="sibTrans" cxnId="{017E8351-507C-48A6-BD00-745EA72777CF}">
      <dgm:prSet/>
      <dgm:spPr/>
      <dgm:t>
        <a:bodyPr/>
        <a:lstStyle/>
        <a:p>
          <a:endParaRPr lang="en-US"/>
        </a:p>
      </dgm:t>
    </dgm:pt>
    <dgm:pt modelId="{168A8502-5A31-46D4-A206-2CEA65E972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Recommendations</a:t>
          </a:r>
          <a:endParaRPr lang="en-US" sz="1200" dirty="0"/>
        </a:p>
      </dgm:t>
    </dgm:pt>
    <dgm:pt modelId="{CFC345E3-4FB0-417C-9C1F-81D6DEAB7113}" type="parTrans" cxnId="{7530CABA-6D5D-44A1-81E5-87FBD4529A01}">
      <dgm:prSet/>
      <dgm:spPr/>
      <dgm:t>
        <a:bodyPr/>
        <a:lstStyle/>
        <a:p>
          <a:endParaRPr lang="en-US"/>
        </a:p>
      </dgm:t>
    </dgm:pt>
    <dgm:pt modelId="{B4AC8A45-0F23-435E-B9F1-6497F54A267F}" type="sibTrans" cxnId="{7530CABA-6D5D-44A1-81E5-87FBD4529A01}">
      <dgm:prSet/>
      <dgm:spPr/>
      <dgm:t>
        <a:bodyPr/>
        <a:lstStyle/>
        <a:p>
          <a:endParaRPr lang="en-US"/>
        </a:p>
      </dgm:t>
    </dgm:pt>
    <dgm:pt modelId="{C6156DB1-FB75-4A8C-97DE-BAAF9F7384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Diet</a:t>
          </a:r>
        </a:p>
      </dgm:t>
    </dgm:pt>
    <dgm:pt modelId="{51AE9F96-88BB-4851-ACA8-99F023EC6EBC}" type="parTrans" cxnId="{E095D8CE-8AD2-4258-9A7C-5C8D420E35A3}">
      <dgm:prSet/>
      <dgm:spPr/>
      <dgm:t>
        <a:bodyPr/>
        <a:lstStyle/>
        <a:p>
          <a:endParaRPr lang="en-US"/>
        </a:p>
      </dgm:t>
    </dgm:pt>
    <dgm:pt modelId="{3711DCB0-AE6B-4CA8-8E29-6D8D61EBB8A5}" type="sibTrans" cxnId="{E095D8CE-8AD2-4258-9A7C-5C8D420E35A3}">
      <dgm:prSet/>
      <dgm:spPr/>
      <dgm:t>
        <a:bodyPr/>
        <a:lstStyle/>
        <a:p>
          <a:endParaRPr lang="en-US"/>
        </a:p>
      </dgm:t>
    </dgm:pt>
    <dgm:pt modelId="{57F25F56-63A6-4DE2-8E3E-66F0D3F76C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Food Information</a:t>
          </a:r>
        </a:p>
      </dgm:t>
    </dgm:pt>
    <dgm:pt modelId="{A3696715-DCBF-428F-9D23-6B5FD98F156D}" type="parTrans" cxnId="{635374E8-1C23-4D12-B7B6-FBEC34B0B00E}">
      <dgm:prSet/>
      <dgm:spPr/>
      <dgm:t>
        <a:bodyPr/>
        <a:lstStyle/>
        <a:p>
          <a:endParaRPr lang="en-US"/>
        </a:p>
      </dgm:t>
    </dgm:pt>
    <dgm:pt modelId="{952DA184-E573-4411-ADE2-6EDA35982927}" type="sibTrans" cxnId="{635374E8-1C23-4D12-B7B6-FBEC34B0B00E}">
      <dgm:prSet/>
      <dgm:spPr/>
      <dgm:t>
        <a:bodyPr/>
        <a:lstStyle/>
        <a:p>
          <a:endParaRPr lang="en-US"/>
        </a:p>
      </dgm:t>
    </dgm:pt>
    <dgm:pt modelId="{8AEACB9E-A584-4C1A-A574-671D9980B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Calorie Calculator</a:t>
          </a:r>
        </a:p>
      </dgm:t>
    </dgm:pt>
    <dgm:pt modelId="{F964DC6F-30A6-4D7E-A408-49B59BD4FE7D}" type="parTrans" cxnId="{5FD0C06F-F2EC-41CC-BBD1-F07BEBB95237}">
      <dgm:prSet/>
      <dgm:spPr/>
      <dgm:t>
        <a:bodyPr/>
        <a:lstStyle/>
        <a:p>
          <a:endParaRPr lang="en-US"/>
        </a:p>
      </dgm:t>
    </dgm:pt>
    <dgm:pt modelId="{23E0B4A1-FCB5-4EC7-8B8C-911A736FE71D}" type="sibTrans" cxnId="{5FD0C06F-F2EC-41CC-BBD1-F07BEBB95237}">
      <dgm:prSet/>
      <dgm:spPr/>
      <dgm:t>
        <a:bodyPr/>
        <a:lstStyle/>
        <a:p>
          <a:endParaRPr lang="en-US"/>
        </a:p>
      </dgm:t>
    </dgm:pt>
    <dgm:pt modelId="{8DB137F7-2AF1-4D31-B405-0720FBBE8F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Exercise</a:t>
          </a:r>
        </a:p>
      </dgm:t>
    </dgm:pt>
    <dgm:pt modelId="{4FCFD41E-C696-414D-A5C1-94D2138609FF}" type="parTrans" cxnId="{6D3E73E3-0520-44D2-A94E-482D7B221BE7}">
      <dgm:prSet/>
      <dgm:spPr/>
      <dgm:t>
        <a:bodyPr/>
        <a:lstStyle/>
        <a:p>
          <a:endParaRPr lang="en-US"/>
        </a:p>
      </dgm:t>
    </dgm:pt>
    <dgm:pt modelId="{AE0F5CB6-7CC0-4765-BE17-A4940E2978DC}" type="sibTrans" cxnId="{6D3E73E3-0520-44D2-A94E-482D7B221BE7}">
      <dgm:prSet/>
      <dgm:spPr/>
      <dgm:t>
        <a:bodyPr/>
        <a:lstStyle/>
        <a:p>
          <a:endParaRPr lang="en-US"/>
        </a:p>
      </dgm:t>
    </dgm:pt>
    <dgm:pt modelId="{54CB91D3-3548-4ECD-8355-B0EC93267F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Exercise Information</a:t>
          </a:r>
        </a:p>
      </dgm:t>
    </dgm:pt>
    <dgm:pt modelId="{C5159D9D-2579-42EC-A733-F97DAD457658}" type="parTrans" cxnId="{957CE6E1-AF52-4164-A4C4-98B720DAA4FC}">
      <dgm:prSet/>
      <dgm:spPr/>
      <dgm:t>
        <a:bodyPr/>
        <a:lstStyle/>
        <a:p>
          <a:endParaRPr lang="en-US"/>
        </a:p>
      </dgm:t>
    </dgm:pt>
    <dgm:pt modelId="{F3D70F85-D560-4CC4-80FE-8A3657DF65B6}" type="sibTrans" cxnId="{957CE6E1-AF52-4164-A4C4-98B720DAA4FC}">
      <dgm:prSet/>
      <dgm:spPr/>
      <dgm:t>
        <a:bodyPr/>
        <a:lstStyle/>
        <a:p>
          <a:endParaRPr lang="en-US"/>
        </a:p>
      </dgm:t>
    </dgm:pt>
    <dgm:pt modelId="{D70C04C1-2C86-4F1B-9D6D-DD8B75A36E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Additional Information</a:t>
          </a:r>
        </a:p>
      </dgm:t>
    </dgm:pt>
    <dgm:pt modelId="{BAB2766E-B25B-4896-8B1B-1C21FFB1EE45}" type="parTrans" cxnId="{3B60FAD2-07DC-4C2B-BBCE-36A303664B3A}">
      <dgm:prSet/>
      <dgm:spPr/>
      <dgm:t>
        <a:bodyPr/>
        <a:lstStyle/>
        <a:p>
          <a:endParaRPr lang="en-US"/>
        </a:p>
      </dgm:t>
    </dgm:pt>
    <dgm:pt modelId="{80F3AE6B-CD66-4F2A-A862-66FAC8757AE1}" type="sibTrans" cxnId="{3B60FAD2-07DC-4C2B-BBCE-36A303664B3A}">
      <dgm:prSet/>
      <dgm:spPr/>
      <dgm:t>
        <a:bodyPr/>
        <a:lstStyle/>
        <a:p>
          <a:endParaRPr lang="en-US"/>
        </a:p>
      </dgm:t>
    </dgm:pt>
    <dgm:pt modelId="{BFE20031-2DDB-4D61-B1C0-B1819EBC9B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List of Websites with more Information </a:t>
          </a:r>
        </a:p>
      </dgm:t>
    </dgm:pt>
    <dgm:pt modelId="{F17DA3AC-29BB-460C-8ADE-116D10E2D636}" type="parTrans" cxnId="{0B9756D3-52A6-41D6-A967-5F919C4AFEBB}">
      <dgm:prSet/>
      <dgm:spPr/>
      <dgm:t>
        <a:bodyPr/>
        <a:lstStyle/>
        <a:p>
          <a:endParaRPr lang="en-US"/>
        </a:p>
      </dgm:t>
    </dgm:pt>
    <dgm:pt modelId="{D9E26D8F-C619-49AC-BE38-7D6AD97A797B}" type="sibTrans" cxnId="{0B9756D3-52A6-41D6-A967-5F919C4AFEBB}">
      <dgm:prSet/>
      <dgm:spPr/>
      <dgm:t>
        <a:bodyPr/>
        <a:lstStyle/>
        <a:p>
          <a:endParaRPr lang="en-US"/>
        </a:p>
      </dgm:t>
    </dgm:pt>
    <dgm:pt modelId="{1B952586-2903-443E-AE10-6CDAF9E94BCF}" type="pres">
      <dgm:prSet presAssocID="{60FB8812-A0D8-41C7-93C6-434378B74F1A}" presName="root" presStyleCnt="0">
        <dgm:presLayoutVars>
          <dgm:dir/>
          <dgm:resizeHandles val="exact"/>
        </dgm:presLayoutVars>
      </dgm:prSet>
      <dgm:spPr/>
    </dgm:pt>
    <dgm:pt modelId="{6CA849F4-9AF1-4AAD-B964-B3CEAA6F09E5}" type="pres">
      <dgm:prSet presAssocID="{4F9D8E58-EA92-4077-AF02-1520272E4F12}" presName="compNode" presStyleCnt="0"/>
      <dgm:spPr/>
    </dgm:pt>
    <dgm:pt modelId="{8B61575F-DABB-4D93-9E2B-741FAD6C9794}" type="pres">
      <dgm:prSet presAssocID="{4F9D8E58-EA92-4077-AF02-1520272E4F12}" presName="bgRect" presStyleLbl="bgShp" presStyleIdx="0" presStyleCnt="4"/>
      <dgm:spPr/>
    </dgm:pt>
    <dgm:pt modelId="{06E35B4B-DF3E-4AAB-A8EF-1C9E4974AF5A}" type="pres">
      <dgm:prSet presAssocID="{4F9D8E58-EA92-4077-AF02-1520272E4F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E30D096-FEC7-421D-9A9C-10A8453CFB01}" type="pres">
      <dgm:prSet presAssocID="{4F9D8E58-EA92-4077-AF02-1520272E4F12}" presName="spaceRect" presStyleCnt="0"/>
      <dgm:spPr/>
    </dgm:pt>
    <dgm:pt modelId="{D2ADEEE8-2574-4A93-90AE-86674C186042}" type="pres">
      <dgm:prSet presAssocID="{4F9D8E58-EA92-4077-AF02-1520272E4F12}" presName="parTx" presStyleLbl="revTx" presStyleIdx="0" presStyleCnt="8">
        <dgm:presLayoutVars>
          <dgm:chMax val="0"/>
          <dgm:chPref val="0"/>
        </dgm:presLayoutVars>
      </dgm:prSet>
      <dgm:spPr/>
    </dgm:pt>
    <dgm:pt modelId="{31F35BE0-B21A-4D97-8F00-6919C3D41CF0}" type="pres">
      <dgm:prSet presAssocID="{4F9D8E58-EA92-4077-AF02-1520272E4F12}" presName="desTx" presStyleLbl="revTx" presStyleIdx="1" presStyleCnt="8">
        <dgm:presLayoutVars/>
      </dgm:prSet>
      <dgm:spPr/>
    </dgm:pt>
    <dgm:pt modelId="{07C474A7-7A6F-42A2-B7DF-A82CAD3A3A9D}" type="pres">
      <dgm:prSet presAssocID="{D96331F6-0A1C-42B2-9E24-9D76FB33FF8C}" presName="sibTrans" presStyleCnt="0"/>
      <dgm:spPr/>
    </dgm:pt>
    <dgm:pt modelId="{50D3CE2C-B094-4210-B366-A73F77BA29D0}" type="pres">
      <dgm:prSet presAssocID="{C6156DB1-FB75-4A8C-97DE-BAAF9F738498}" presName="compNode" presStyleCnt="0"/>
      <dgm:spPr/>
    </dgm:pt>
    <dgm:pt modelId="{F8525B9E-9EF1-4E25-A42D-E85725A848FD}" type="pres">
      <dgm:prSet presAssocID="{C6156DB1-FB75-4A8C-97DE-BAAF9F738498}" presName="bgRect" presStyleLbl="bgShp" presStyleIdx="1" presStyleCnt="4"/>
      <dgm:spPr/>
    </dgm:pt>
    <dgm:pt modelId="{EAD6EA9D-9D2F-4EEA-8503-58AC4E6AF7E2}" type="pres">
      <dgm:prSet presAssocID="{C6156DB1-FB75-4A8C-97DE-BAAF9F7384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91385CAF-F10F-4291-ACF0-0169C3D7D193}" type="pres">
      <dgm:prSet presAssocID="{C6156DB1-FB75-4A8C-97DE-BAAF9F738498}" presName="spaceRect" presStyleCnt="0"/>
      <dgm:spPr/>
    </dgm:pt>
    <dgm:pt modelId="{AB525188-82D8-449C-8BFB-737FB11D6E74}" type="pres">
      <dgm:prSet presAssocID="{C6156DB1-FB75-4A8C-97DE-BAAF9F738498}" presName="parTx" presStyleLbl="revTx" presStyleIdx="2" presStyleCnt="8">
        <dgm:presLayoutVars>
          <dgm:chMax val="0"/>
          <dgm:chPref val="0"/>
        </dgm:presLayoutVars>
      </dgm:prSet>
      <dgm:spPr/>
    </dgm:pt>
    <dgm:pt modelId="{2B4720F2-673B-4B89-88D2-6367852A9173}" type="pres">
      <dgm:prSet presAssocID="{C6156DB1-FB75-4A8C-97DE-BAAF9F738498}" presName="desTx" presStyleLbl="revTx" presStyleIdx="3" presStyleCnt="8">
        <dgm:presLayoutVars/>
      </dgm:prSet>
      <dgm:spPr/>
    </dgm:pt>
    <dgm:pt modelId="{100131F2-5F94-4F36-9F59-F5E57277A51D}" type="pres">
      <dgm:prSet presAssocID="{3711DCB0-AE6B-4CA8-8E29-6D8D61EBB8A5}" presName="sibTrans" presStyleCnt="0"/>
      <dgm:spPr/>
    </dgm:pt>
    <dgm:pt modelId="{B75C461D-6ECB-4A08-A253-A06AE7D6E3E6}" type="pres">
      <dgm:prSet presAssocID="{8DB137F7-2AF1-4D31-B405-0720FBBE8FFE}" presName="compNode" presStyleCnt="0"/>
      <dgm:spPr/>
    </dgm:pt>
    <dgm:pt modelId="{CCD43D70-0F21-4CE4-8512-AF2E69A3BEF2}" type="pres">
      <dgm:prSet presAssocID="{8DB137F7-2AF1-4D31-B405-0720FBBE8FFE}" presName="bgRect" presStyleLbl="bgShp" presStyleIdx="2" presStyleCnt="4"/>
      <dgm:spPr/>
    </dgm:pt>
    <dgm:pt modelId="{FE144907-A109-4058-8222-0C6E4A0475BF}" type="pres">
      <dgm:prSet presAssocID="{8DB137F7-2AF1-4D31-B405-0720FBBE8F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860FF6A4-9B7B-467F-8943-C447A972B5D8}" type="pres">
      <dgm:prSet presAssocID="{8DB137F7-2AF1-4D31-B405-0720FBBE8FFE}" presName="spaceRect" presStyleCnt="0"/>
      <dgm:spPr/>
    </dgm:pt>
    <dgm:pt modelId="{938EC98F-AC36-4B30-8E4B-3E26B8FB0A63}" type="pres">
      <dgm:prSet presAssocID="{8DB137F7-2AF1-4D31-B405-0720FBBE8FFE}" presName="parTx" presStyleLbl="revTx" presStyleIdx="4" presStyleCnt="8">
        <dgm:presLayoutVars>
          <dgm:chMax val="0"/>
          <dgm:chPref val="0"/>
        </dgm:presLayoutVars>
      </dgm:prSet>
      <dgm:spPr/>
    </dgm:pt>
    <dgm:pt modelId="{FB5C0A13-ABB6-455C-B0BE-5F2127A5651A}" type="pres">
      <dgm:prSet presAssocID="{8DB137F7-2AF1-4D31-B405-0720FBBE8FFE}" presName="desTx" presStyleLbl="revTx" presStyleIdx="5" presStyleCnt="8">
        <dgm:presLayoutVars/>
      </dgm:prSet>
      <dgm:spPr/>
    </dgm:pt>
    <dgm:pt modelId="{3382D35C-4718-415A-9306-FEA6582AC1AF}" type="pres">
      <dgm:prSet presAssocID="{AE0F5CB6-7CC0-4765-BE17-A4940E2978DC}" presName="sibTrans" presStyleCnt="0"/>
      <dgm:spPr/>
    </dgm:pt>
    <dgm:pt modelId="{166A26CC-393C-492D-B021-2F22A3807445}" type="pres">
      <dgm:prSet presAssocID="{D70C04C1-2C86-4F1B-9D6D-DD8B75A36E0F}" presName="compNode" presStyleCnt="0"/>
      <dgm:spPr/>
    </dgm:pt>
    <dgm:pt modelId="{51E9739B-971F-4AB5-9CBF-CD4B8475A6F5}" type="pres">
      <dgm:prSet presAssocID="{D70C04C1-2C86-4F1B-9D6D-DD8B75A36E0F}" presName="bgRect" presStyleLbl="bgShp" presStyleIdx="3" presStyleCnt="4"/>
      <dgm:spPr/>
    </dgm:pt>
    <dgm:pt modelId="{39F0D038-DF3E-4488-8D80-2C34E9EC9CA3}" type="pres">
      <dgm:prSet presAssocID="{D70C04C1-2C86-4F1B-9D6D-DD8B75A36E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66A361A4-C438-4197-9CB1-6214E2048740}" type="pres">
      <dgm:prSet presAssocID="{D70C04C1-2C86-4F1B-9D6D-DD8B75A36E0F}" presName="spaceRect" presStyleCnt="0"/>
      <dgm:spPr/>
    </dgm:pt>
    <dgm:pt modelId="{75AFA987-04F8-44D1-9EBD-9ADC27CF05A4}" type="pres">
      <dgm:prSet presAssocID="{D70C04C1-2C86-4F1B-9D6D-DD8B75A36E0F}" presName="parTx" presStyleLbl="revTx" presStyleIdx="6" presStyleCnt="8">
        <dgm:presLayoutVars>
          <dgm:chMax val="0"/>
          <dgm:chPref val="0"/>
        </dgm:presLayoutVars>
      </dgm:prSet>
      <dgm:spPr/>
    </dgm:pt>
    <dgm:pt modelId="{A9FBA408-C5B5-4240-B90F-5ED3A6966E4B}" type="pres">
      <dgm:prSet presAssocID="{D70C04C1-2C86-4F1B-9D6D-DD8B75A36E0F}" presName="desTx" presStyleLbl="revTx" presStyleIdx="7" presStyleCnt="8">
        <dgm:presLayoutVars/>
      </dgm:prSet>
      <dgm:spPr/>
    </dgm:pt>
  </dgm:ptLst>
  <dgm:cxnLst>
    <dgm:cxn modelId="{D7CE9723-613B-4DE7-9FB5-CBCEF146E560}" srcId="{60FB8812-A0D8-41C7-93C6-434378B74F1A}" destId="{4F9D8E58-EA92-4077-AF02-1520272E4F12}" srcOrd="0" destOrd="0" parTransId="{EDD22D68-EADF-4AD5-929E-2A4FCBEA22AD}" sibTransId="{D96331F6-0A1C-42B2-9E24-9D76FB33FF8C}"/>
    <dgm:cxn modelId="{9966C74A-BE6E-48E1-8CD5-CA8686DE6A33}" type="presOf" srcId="{8AEACB9E-A584-4C1A-A574-671D9980BB61}" destId="{2B4720F2-673B-4B89-88D2-6367852A9173}" srcOrd="0" destOrd="1" presId="urn:microsoft.com/office/officeart/2018/2/layout/IconVerticalSolidList"/>
    <dgm:cxn modelId="{5FD0C06F-F2EC-41CC-BBD1-F07BEBB95237}" srcId="{C6156DB1-FB75-4A8C-97DE-BAAF9F738498}" destId="{8AEACB9E-A584-4C1A-A574-671D9980BB61}" srcOrd="1" destOrd="0" parTransId="{F964DC6F-30A6-4D7E-A408-49B59BD4FE7D}" sibTransId="{23E0B4A1-FCB5-4EC7-8B8C-911A736FE71D}"/>
    <dgm:cxn modelId="{017E8351-507C-48A6-BD00-745EA72777CF}" srcId="{4F9D8E58-EA92-4077-AF02-1520272E4F12}" destId="{449DE05E-224B-4B42-B88D-A556A3D75A2B}" srcOrd="1" destOrd="0" parTransId="{2AD5A642-BF7A-452F-9BBF-8E3B772921D3}" sibTransId="{048310AE-85AA-4162-BAB0-2E7D49EB7B51}"/>
    <dgm:cxn modelId="{A736E475-B903-4598-B848-75B3514CBC36}" type="presOf" srcId="{54CB91D3-3548-4ECD-8355-B0EC93267FA6}" destId="{FB5C0A13-ABB6-455C-B0BE-5F2127A5651A}" srcOrd="0" destOrd="0" presId="urn:microsoft.com/office/officeart/2018/2/layout/IconVerticalSolidList"/>
    <dgm:cxn modelId="{E4099377-9197-4D33-AD96-AFA3F56642D5}" type="presOf" srcId="{60FB8812-A0D8-41C7-93C6-434378B74F1A}" destId="{1B952586-2903-443E-AE10-6CDAF9E94BCF}" srcOrd="0" destOrd="0" presId="urn:microsoft.com/office/officeart/2018/2/layout/IconVerticalSolidList"/>
    <dgm:cxn modelId="{BF68B158-3E57-4528-A86B-4A815760E01C}" type="presOf" srcId="{449DE05E-224B-4B42-B88D-A556A3D75A2B}" destId="{31F35BE0-B21A-4D97-8F00-6919C3D41CF0}" srcOrd="0" destOrd="1" presId="urn:microsoft.com/office/officeart/2018/2/layout/IconVerticalSolidList"/>
    <dgm:cxn modelId="{EED1EB89-DE53-4412-A795-851C36A45AB2}" type="presOf" srcId="{D70C04C1-2C86-4F1B-9D6D-DD8B75A36E0F}" destId="{75AFA987-04F8-44D1-9EBD-9ADC27CF05A4}" srcOrd="0" destOrd="0" presId="urn:microsoft.com/office/officeart/2018/2/layout/IconVerticalSolidList"/>
    <dgm:cxn modelId="{C37FE391-F081-4493-B1FA-A839AB13DF7C}" type="presOf" srcId="{57F25F56-63A6-4DE2-8E3E-66F0D3F76C28}" destId="{2B4720F2-673B-4B89-88D2-6367852A9173}" srcOrd="0" destOrd="0" presId="urn:microsoft.com/office/officeart/2018/2/layout/IconVerticalSolidList"/>
    <dgm:cxn modelId="{A8B97992-B429-428F-9794-EEC756E884A2}" srcId="{4F9D8E58-EA92-4077-AF02-1520272E4F12}" destId="{AA49E515-954C-44D2-ADB0-C368456467FF}" srcOrd="0" destOrd="0" parTransId="{A92D1098-D51D-4628-8A55-2F17E88C5087}" sibTransId="{288716D2-AB90-4EF2-B7B2-093B5A573A37}"/>
    <dgm:cxn modelId="{47477794-B837-4655-9A74-43DE99D95944}" type="presOf" srcId="{8DB137F7-2AF1-4D31-B405-0720FBBE8FFE}" destId="{938EC98F-AC36-4B30-8E4B-3E26B8FB0A63}" srcOrd="0" destOrd="0" presId="urn:microsoft.com/office/officeart/2018/2/layout/IconVerticalSolidList"/>
    <dgm:cxn modelId="{7530CABA-6D5D-44A1-81E5-87FBD4529A01}" srcId="{4F9D8E58-EA92-4077-AF02-1520272E4F12}" destId="{168A8502-5A31-46D4-A206-2CEA65E97239}" srcOrd="2" destOrd="0" parTransId="{CFC345E3-4FB0-417C-9C1F-81D6DEAB7113}" sibTransId="{B4AC8A45-0F23-435E-B9F1-6497F54A267F}"/>
    <dgm:cxn modelId="{D5B5FFBB-7E97-4F3F-957B-5873FE3BF953}" type="presOf" srcId="{BFE20031-2DDB-4D61-B1C0-B1819EBC9B9E}" destId="{A9FBA408-C5B5-4240-B90F-5ED3A6966E4B}" srcOrd="0" destOrd="0" presId="urn:microsoft.com/office/officeart/2018/2/layout/IconVerticalSolidList"/>
    <dgm:cxn modelId="{E095D8CE-8AD2-4258-9A7C-5C8D420E35A3}" srcId="{60FB8812-A0D8-41C7-93C6-434378B74F1A}" destId="{C6156DB1-FB75-4A8C-97DE-BAAF9F738498}" srcOrd="1" destOrd="0" parTransId="{51AE9F96-88BB-4851-ACA8-99F023EC6EBC}" sibTransId="{3711DCB0-AE6B-4CA8-8E29-6D8D61EBB8A5}"/>
    <dgm:cxn modelId="{3B60FAD2-07DC-4C2B-BBCE-36A303664B3A}" srcId="{60FB8812-A0D8-41C7-93C6-434378B74F1A}" destId="{D70C04C1-2C86-4F1B-9D6D-DD8B75A36E0F}" srcOrd="3" destOrd="0" parTransId="{BAB2766E-B25B-4896-8B1B-1C21FFB1EE45}" sibTransId="{80F3AE6B-CD66-4F2A-A862-66FAC8757AE1}"/>
    <dgm:cxn modelId="{0B9756D3-52A6-41D6-A967-5F919C4AFEBB}" srcId="{D70C04C1-2C86-4F1B-9D6D-DD8B75A36E0F}" destId="{BFE20031-2DDB-4D61-B1C0-B1819EBC9B9E}" srcOrd="0" destOrd="0" parTransId="{F17DA3AC-29BB-460C-8ADE-116D10E2D636}" sibTransId="{D9E26D8F-C619-49AC-BE38-7D6AD97A797B}"/>
    <dgm:cxn modelId="{54DC00DF-ECAC-4469-90CA-55AE78BF5275}" type="presOf" srcId="{AA49E515-954C-44D2-ADB0-C368456467FF}" destId="{31F35BE0-B21A-4D97-8F00-6919C3D41CF0}" srcOrd="0" destOrd="0" presId="urn:microsoft.com/office/officeart/2018/2/layout/IconVerticalSolidList"/>
    <dgm:cxn modelId="{957CE6E1-AF52-4164-A4C4-98B720DAA4FC}" srcId="{8DB137F7-2AF1-4D31-B405-0720FBBE8FFE}" destId="{54CB91D3-3548-4ECD-8355-B0EC93267FA6}" srcOrd="0" destOrd="0" parTransId="{C5159D9D-2579-42EC-A733-F97DAD457658}" sibTransId="{F3D70F85-D560-4CC4-80FE-8A3657DF65B6}"/>
    <dgm:cxn modelId="{6D3E73E3-0520-44D2-A94E-482D7B221BE7}" srcId="{60FB8812-A0D8-41C7-93C6-434378B74F1A}" destId="{8DB137F7-2AF1-4D31-B405-0720FBBE8FFE}" srcOrd="2" destOrd="0" parTransId="{4FCFD41E-C696-414D-A5C1-94D2138609FF}" sibTransId="{AE0F5CB6-7CC0-4765-BE17-A4940E2978DC}"/>
    <dgm:cxn modelId="{635374E8-1C23-4D12-B7B6-FBEC34B0B00E}" srcId="{C6156DB1-FB75-4A8C-97DE-BAAF9F738498}" destId="{57F25F56-63A6-4DE2-8E3E-66F0D3F76C28}" srcOrd="0" destOrd="0" parTransId="{A3696715-DCBF-428F-9D23-6B5FD98F156D}" sibTransId="{952DA184-E573-4411-ADE2-6EDA35982927}"/>
    <dgm:cxn modelId="{C1933BF6-9658-47DD-BBAA-E460E2F4FE59}" type="presOf" srcId="{168A8502-5A31-46D4-A206-2CEA65E97239}" destId="{31F35BE0-B21A-4D97-8F00-6919C3D41CF0}" srcOrd="0" destOrd="2" presId="urn:microsoft.com/office/officeart/2018/2/layout/IconVerticalSolidList"/>
    <dgm:cxn modelId="{1AE898FB-7E28-4059-A98D-36B359E3DA5A}" type="presOf" srcId="{4F9D8E58-EA92-4077-AF02-1520272E4F12}" destId="{D2ADEEE8-2574-4A93-90AE-86674C186042}" srcOrd="0" destOrd="0" presId="urn:microsoft.com/office/officeart/2018/2/layout/IconVerticalSolidList"/>
    <dgm:cxn modelId="{473D08FD-F19C-421C-8C3F-6BB3A4C9A35A}" type="presOf" srcId="{C6156DB1-FB75-4A8C-97DE-BAAF9F738498}" destId="{AB525188-82D8-449C-8BFB-737FB11D6E74}" srcOrd="0" destOrd="0" presId="urn:microsoft.com/office/officeart/2018/2/layout/IconVerticalSolidList"/>
    <dgm:cxn modelId="{363DBA90-E806-4158-996F-0F16C5F7C2D6}" type="presParOf" srcId="{1B952586-2903-443E-AE10-6CDAF9E94BCF}" destId="{6CA849F4-9AF1-4AAD-B964-B3CEAA6F09E5}" srcOrd="0" destOrd="0" presId="urn:microsoft.com/office/officeart/2018/2/layout/IconVerticalSolidList"/>
    <dgm:cxn modelId="{ACF8DF07-84FA-4383-99D4-CD8DB1DFBCBB}" type="presParOf" srcId="{6CA849F4-9AF1-4AAD-B964-B3CEAA6F09E5}" destId="{8B61575F-DABB-4D93-9E2B-741FAD6C9794}" srcOrd="0" destOrd="0" presId="urn:microsoft.com/office/officeart/2018/2/layout/IconVerticalSolidList"/>
    <dgm:cxn modelId="{A27C4CC3-382B-444D-B497-63E1955ADDDC}" type="presParOf" srcId="{6CA849F4-9AF1-4AAD-B964-B3CEAA6F09E5}" destId="{06E35B4B-DF3E-4AAB-A8EF-1C9E4974AF5A}" srcOrd="1" destOrd="0" presId="urn:microsoft.com/office/officeart/2018/2/layout/IconVerticalSolidList"/>
    <dgm:cxn modelId="{0D567F42-8515-49FC-AB0C-545A76D868B9}" type="presParOf" srcId="{6CA849F4-9AF1-4AAD-B964-B3CEAA6F09E5}" destId="{8E30D096-FEC7-421D-9A9C-10A8453CFB01}" srcOrd="2" destOrd="0" presId="urn:microsoft.com/office/officeart/2018/2/layout/IconVerticalSolidList"/>
    <dgm:cxn modelId="{A695AE7F-0F2A-4B89-B6A8-C995B35217EB}" type="presParOf" srcId="{6CA849F4-9AF1-4AAD-B964-B3CEAA6F09E5}" destId="{D2ADEEE8-2574-4A93-90AE-86674C186042}" srcOrd="3" destOrd="0" presId="urn:microsoft.com/office/officeart/2018/2/layout/IconVerticalSolidList"/>
    <dgm:cxn modelId="{09F689A1-FF10-4B51-8C98-845CD29EE100}" type="presParOf" srcId="{6CA849F4-9AF1-4AAD-B964-B3CEAA6F09E5}" destId="{31F35BE0-B21A-4D97-8F00-6919C3D41CF0}" srcOrd="4" destOrd="0" presId="urn:microsoft.com/office/officeart/2018/2/layout/IconVerticalSolidList"/>
    <dgm:cxn modelId="{97B858FD-27C1-47AC-825D-FAEB6573DEEF}" type="presParOf" srcId="{1B952586-2903-443E-AE10-6CDAF9E94BCF}" destId="{07C474A7-7A6F-42A2-B7DF-A82CAD3A3A9D}" srcOrd="1" destOrd="0" presId="urn:microsoft.com/office/officeart/2018/2/layout/IconVerticalSolidList"/>
    <dgm:cxn modelId="{65EB73AC-854A-439B-A8FC-1721BC1F7F4D}" type="presParOf" srcId="{1B952586-2903-443E-AE10-6CDAF9E94BCF}" destId="{50D3CE2C-B094-4210-B366-A73F77BA29D0}" srcOrd="2" destOrd="0" presId="urn:microsoft.com/office/officeart/2018/2/layout/IconVerticalSolidList"/>
    <dgm:cxn modelId="{63267444-B69E-410A-B16D-530004A6FCD2}" type="presParOf" srcId="{50D3CE2C-B094-4210-B366-A73F77BA29D0}" destId="{F8525B9E-9EF1-4E25-A42D-E85725A848FD}" srcOrd="0" destOrd="0" presId="urn:microsoft.com/office/officeart/2018/2/layout/IconVerticalSolidList"/>
    <dgm:cxn modelId="{73DFFDAF-8AAD-45D4-B33A-4E6486B7B375}" type="presParOf" srcId="{50D3CE2C-B094-4210-B366-A73F77BA29D0}" destId="{EAD6EA9D-9D2F-4EEA-8503-58AC4E6AF7E2}" srcOrd="1" destOrd="0" presId="urn:microsoft.com/office/officeart/2018/2/layout/IconVerticalSolidList"/>
    <dgm:cxn modelId="{9ACABC0F-F679-46BF-BAB9-153FF2EF96C5}" type="presParOf" srcId="{50D3CE2C-B094-4210-B366-A73F77BA29D0}" destId="{91385CAF-F10F-4291-ACF0-0169C3D7D193}" srcOrd="2" destOrd="0" presId="urn:microsoft.com/office/officeart/2018/2/layout/IconVerticalSolidList"/>
    <dgm:cxn modelId="{951A3CBC-F9F1-4712-B9FB-9CE3CADA7FAF}" type="presParOf" srcId="{50D3CE2C-B094-4210-B366-A73F77BA29D0}" destId="{AB525188-82D8-449C-8BFB-737FB11D6E74}" srcOrd="3" destOrd="0" presId="urn:microsoft.com/office/officeart/2018/2/layout/IconVerticalSolidList"/>
    <dgm:cxn modelId="{633355C4-0281-4955-9CB2-9600A55CF004}" type="presParOf" srcId="{50D3CE2C-B094-4210-B366-A73F77BA29D0}" destId="{2B4720F2-673B-4B89-88D2-6367852A9173}" srcOrd="4" destOrd="0" presId="urn:microsoft.com/office/officeart/2018/2/layout/IconVerticalSolidList"/>
    <dgm:cxn modelId="{DE8A4C69-D289-4ADA-ACBD-813E1210C417}" type="presParOf" srcId="{1B952586-2903-443E-AE10-6CDAF9E94BCF}" destId="{100131F2-5F94-4F36-9F59-F5E57277A51D}" srcOrd="3" destOrd="0" presId="urn:microsoft.com/office/officeart/2018/2/layout/IconVerticalSolidList"/>
    <dgm:cxn modelId="{BF22A88B-A9A0-4083-82D6-43E7F225F2E8}" type="presParOf" srcId="{1B952586-2903-443E-AE10-6CDAF9E94BCF}" destId="{B75C461D-6ECB-4A08-A253-A06AE7D6E3E6}" srcOrd="4" destOrd="0" presId="urn:microsoft.com/office/officeart/2018/2/layout/IconVerticalSolidList"/>
    <dgm:cxn modelId="{3B974A5F-4A96-44FB-BC34-3AE5A737787B}" type="presParOf" srcId="{B75C461D-6ECB-4A08-A253-A06AE7D6E3E6}" destId="{CCD43D70-0F21-4CE4-8512-AF2E69A3BEF2}" srcOrd="0" destOrd="0" presId="urn:microsoft.com/office/officeart/2018/2/layout/IconVerticalSolidList"/>
    <dgm:cxn modelId="{72D35AC3-3ACC-447D-9929-C60E2B353D54}" type="presParOf" srcId="{B75C461D-6ECB-4A08-A253-A06AE7D6E3E6}" destId="{FE144907-A109-4058-8222-0C6E4A0475BF}" srcOrd="1" destOrd="0" presId="urn:microsoft.com/office/officeart/2018/2/layout/IconVerticalSolidList"/>
    <dgm:cxn modelId="{FEDC76F9-DB41-441C-B2A3-42AAD0D6F30C}" type="presParOf" srcId="{B75C461D-6ECB-4A08-A253-A06AE7D6E3E6}" destId="{860FF6A4-9B7B-467F-8943-C447A972B5D8}" srcOrd="2" destOrd="0" presId="urn:microsoft.com/office/officeart/2018/2/layout/IconVerticalSolidList"/>
    <dgm:cxn modelId="{D0B35236-BF05-4D69-BB44-DC7CFF8E81E1}" type="presParOf" srcId="{B75C461D-6ECB-4A08-A253-A06AE7D6E3E6}" destId="{938EC98F-AC36-4B30-8E4B-3E26B8FB0A63}" srcOrd="3" destOrd="0" presId="urn:microsoft.com/office/officeart/2018/2/layout/IconVerticalSolidList"/>
    <dgm:cxn modelId="{70CE74E1-C935-4405-8FCE-959B41B61314}" type="presParOf" srcId="{B75C461D-6ECB-4A08-A253-A06AE7D6E3E6}" destId="{FB5C0A13-ABB6-455C-B0BE-5F2127A5651A}" srcOrd="4" destOrd="0" presId="urn:microsoft.com/office/officeart/2018/2/layout/IconVerticalSolidList"/>
    <dgm:cxn modelId="{98554723-F800-40DD-AE76-47A33D64262F}" type="presParOf" srcId="{1B952586-2903-443E-AE10-6CDAF9E94BCF}" destId="{3382D35C-4718-415A-9306-FEA6582AC1AF}" srcOrd="5" destOrd="0" presId="urn:microsoft.com/office/officeart/2018/2/layout/IconVerticalSolidList"/>
    <dgm:cxn modelId="{01119656-6BC5-4011-925A-FC4E176B700C}" type="presParOf" srcId="{1B952586-2903-443E-AE10-6CDAF9E94BCF}" destId="{166A26CC-393C-492D-B021-2F22A3807445}" srcOrd="6" destOrd="0" presId="urn:microsoft.com/office/officeart/2018/2/layout/IconVerticalSolidList"/>
    <dgm:cxn modelId="{A85EE25E-1351-4E67-8F54-FA56730EE9A3}" type="presParOf" srcId="{166A26CC-393C-492D-B021-2F22A3807445}" destId="{51E9739B-971F-4AB5-9CBF-CD4B8475A6F5}" srcOrd="0" destOrd="0" presId="urn:microsoft.com/office/officeart/2018/2/layout/IconVerticalSolidList"/>
    <dgm:cxn modelId="{D95DB2F4-B874-4BDF-AAD3-49075763E481}" type="presParOf" srcId="{166A26CC-393C-492D-B021-2F22A3807445}" destId="{39F0D038-DF3E-4488-8D80-2C34E9EC9CA3}" srcOrd="1" destOrd="0" presId="urn:microsoft.com/office/officeart/2018/2/layout/IconVerticalSolidList"/>
    <dgm:cxn modelId="{F9E05B0C-9AAF-4F52-A2D7-9E0AC9AD20C7}" type="presParOf" srcId="{166A26CC-393C-492D-B021-2F22A3807445}" destId="{66A361A4-C438-4197-9CB1-6214E2048740}" srcOrd="2" destOrd="0" presId="urn:microsoft.com/office/officeart/2018/2/layout/IconVerticalSolidList"/>
    <dgm:cxn modelId="{2D4AE5EA-B569-4442-9AED-EDDAFE53583D}" type="presParOf" srcId="{166A26CC-393C-492D-B021-2F22A3807445}" destId="{75AFA987-04F8-44D1-9EBD-9ADC27CF05A4}" srcOrd="3" destOrd="0" presId="urn:microsoft.com/office/officeart/2018/2/layout/IconVerticalSolidList"/>
    <dgm:cxn modelId="{2A7CEA00-515A-41D1-89BD-19193CFC24A2}" type="presParOf" srcId="{166A26CC-393C-492D-B021-2F22A3807445}" destId="{A9FBA408-C5B5-4240-B90F-5ED3A6966E4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1575F-DABB-4D93-9E2B-741FAD6C9794}">
      <dsp:nvSpPr>
        <dsp:cNvPr id="0" name=""/>
        <dsp:cNvSpPr/>
      </dsp:nvSpPr>
      <dsp:spPr>
        <a:xfrm>
          <a:off x="0" y="3321"/>
          <a:ext cx="11029950" cy="77296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35B4B-DF3E-4AAB-A8EF-1C9E4974AF5A}">
      <dsp:nvSpPr>
        <dsp:cNvPr id="0" name=""/>
        <dsp:cNvSpPr/>
      </dsp:nvSpPr>
      <dsp:spPr>
        <a:xfrm>
          <a:off x="233822" y="177238"/>
          <a:ext cx="425132" cy="4251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DEEE8-2574-4A93-90AE-86674C186042}">
      <dsp:nvSpPr>
        <dsp:cNvPr id="0" name=""/>
        <dsp:cNvSpPr/>
      </dsp:nvSpPr>
      <dsp:spPr>
        <a:xfrm>
          <a:off x="892777" y="3321"/>
          <a:ext cx="4963477" cy="77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06" tIns="81806" rIns="81806" bIns="8180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Profile</a:t>
          </a:r>
        </a:p>
      </dsp:txBody>
      <dsp:txXfrm>
        <a:off x="892777" y="3321"/>
        <a:ext cx="4963477" cy="772967"/>
      </dsp:txXfrm>
    </dsp:sp>
    <dsp:sp modelId="{31F35BE0-B21A-4D97-8F00-6919C3D41CF0}">
      <dsp:nvSpPr>
        <dsp:cNvPr id="0" name=""/>
        <dsp:cNvSpPr/>
      </dsp:nvSpPr>
      <dsp:spPr>
        <a:xfrm>
          <a:off x="5856254" y="3321"/>
          <a:ext cx="5172822" cy="77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06" tIns="81806" rIns="81806" bIns="8180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Sign-In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Profile Information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Recommendations</a:t>
          </a:r>
          <a:endParaRPr lang="en-US" sz="1200" kern="1200" dirty="0"/>
        </a:p>
      </dsp:txBody>
      <dsp:txXfrm>
        <a:off x="5856254" y="3321"/>
        <a:ext cx="5172822" cy="772967"/>
      </dsp:txXfrm>
    </dsp:sp>
    <dsp:sp modelId="{F8525B9E-9EF1-4E25-A42D-E85725A848FD}">
      <dsp:nvSpPr>
        <dsp:cNvPr id="0" name=""/>
        <dsp:cNvSpPr/>
      </dsp:nvSpPr>
      <dsp:spPr>
        <a:xfrm>
          <a:off x="0" y="969530"/>
          <a:ext cx="11029950" cy="77296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6EA9D-9D2F-4EEA-8503-58AC4E6AF7E2}">
      <dsp:nvSpPr>
        <dsp:cNvPr id="0" name=""/>
        <dsp:cNvSpPr/>
      </dsp:nvSpPr>
      <dsp:spPr>
        <a:xfrm>
          <a:off x="233822" y="1143448"/>
          <a:ext cx="425132" cy="4251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25188-82D8-449C-8BFB-737FB11D6E74}">
      <dsp:nvSpPr>
        <dsp:cNvPr id="0" name=""/>
        <dsp:cNvSpPr/>
      </dsp:nvSpPr>
      <dsp:spPr>
        <a:xfrm>
          <a:off x="892777" y="969530"/>
          <a:ext cx="4963477" cy="77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06" tIns="81806" rIns="81806" bIns="8180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Diet</a:t>
          </a:r>
        </a:p>
      </dsp:txBody>
      <dsp:txXfrm>
        <a:off x="892777" y="969530"/>
        <a:ext cx="4963477" cy="772967"/>
      </dsp:txXfrm>
    </dsp:sp>
    <dsp:sp modelId="{2B4720F2-673B-4B89-88D2-6367852A9173}">
      <dsp:nvSpPr>
        <dsp:cNvPr id="0" name=""/>
        <dsp:cNvSpPr/>
      </dsp:nvSpPr>
      <dsp:spPr>
        <a:xfrm>
          <a:off x="5856254" y="969530"/>
          <a:ext cx="5172822" cy="77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06" tIns="81806" rIns="81806" bIns="8180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Food Information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Calorie Calculator</a:t>
          </a:r>
        </a:p>
      </dsp:txBody>
      <dsp:txXfrm>
        <a:off x="5856254" y="969530"/>
        <a:ext cx="5172822" cy="772967"/>
      </dsp:txXfrm>
    </dsp:sp>
    <dsp:sp modelId="{CCD43D70-0F21-4CE4-8512-AF2E69A3BEF2}">
      <dsp:nvSpPr>
        <dsp:cNvPr id="0" name=""/>
        <dsp:cNvSpPr/>
      </dsp:nvSpPr>
      <dsp:spPr>
        <a:xfrm>
          <a:off x="0" y="1935739"/>
          <a:ext cx="11029950" cy="77296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44907-A109-4058-8222-0C6E4A0475BF}">
      <dsp:nvSpPr>
        <dsp:cNvPr id="0" name=""/>
        <dsp:cNvSpPr/>
      </dsp:nvSpPr>
      <dsp:spPr>
        <a:xfrm>
          <a:off x="233822" y="2109657"/>
          <a:ext cx="425132" cy="4251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EC98F-AC36-4B30-8E4B-3E26B8FB0A63}">
      <dsp:nvSpPr>
        <dsp:cNvPr id="0" name=""/>
        <dsp:cNvSpPr/>
      </dsp:nvSpPr>
      <dsp:spPr>
        <a:xfrm>
          <a:off x="892777" y="1935739"/>
          <a:ext cx="4963477" cy="77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06" tIns="81806" rIns="81806" bIns="8180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Exercise</a:t>
          </a:r>
        </a:p>
      </dsp:txBody>
      <dsp:txXfrm>
        <a:off x="892777" y="1935739"/>
        <a:ext cx="4963477" cy="772967"/>
      </dsp:txXfrm>
    </dsp:sp>
    <dsp:sp modelId="{FB5C0A13-ABB6-455C-B0BE-5F2127A5651A}">
      <dsp:nvSpPr>
        <dsp:cNvPr id="0" name=""/>
        <dsp:cNvSpPr/>
      </dsp:nvSpPr>
      <dsp:spPr>
        <a:xfrm>
          <a:off x="5856254" y="1935739"/>
          <a:ext cx="5172822" cy="77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06" tIns="81806" rIns="81806" bIns="8180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Exercise Information</a:t>
          </a:r>
        </a:p>
      </dsp:txBody>
      <dsp:txXfrm>
        <a:off x="5856254" y="1935739"/>
        <a:ext cx="5172822" cy="772967"/>
      </dsp:txXfrm>
    </dsp:sp>
    <dsp:sp modelId="{51E9739B-971F-4AB5-9CBF-CD4B8475A6F5}">
      <dsp:nvSpPr>
        <dsp:cNvPr id="0" name=""/>
        <dsp:cNvSpPr/>
      </dsp:nvSpPr>
      <dsp:spPr>
        <a:xfrm>
          <a:off x="0" y="2901949"/>
          <a:ext cx="11029950" cy="77296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F0D038-DF3E-4488-8D80-2C34E9EC9CA3}">
      <dsp:nvSpPr>
        <dsp:cNvPr id="0" name=""/>
        <dsp:cNvSpPr/>
      </dsp:nvSpPr>
      <dsp:spPr>
        <a:xfrm>
          <a:off x="233822" y="3075867"/>
          <a:ext cx="425132" cy="4251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FA987-04F8-44D1-9EBD-9ADC27CF05A4}">
      <dsp:nvSpPr>
        <dsp:cNvPr id="0" name=""/>
        <dsp:cNvSpPr/>
      </dsp:nvSpPr>
      <dsp:spPr>
        <a:xfrm>
          <a:off x="892777" y="2901949"/>
          <a:ext cx="4963477" cy="77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06" tIns="81806" rIns="81806" bIns="8180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Additional Information</a:t>
          </a:r>
        </a:p>
      </dsp:txBody>
      <dsp:txXfrm>
        <a:off x="892777" y="2901949"/>
        <a:ext cx="4963477" cy="772967"/>
      </dsp:txXfrm>
    </dsp:sp>
    <dsp:sp modelId="{A9FBA408-C5B5-4240-B90F-5ED3A6966E4B}">
      <dsp:nvSpPr>
        <dsp:cNvPr id="0" name=""/>
        <dsp:cNvSpPr/>
      </dsp:nvSpPr>
      <dsp:spPr>
        <a:xfrm>
          <a:off x="5856254" y="2901949"/>
          <a:ext cx="5172822" cy="77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06" tIns="81806" rIns="81806" bIns="8180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List of Websites with more Information </a:t>
          </a:r>
        </a:p>
      </dsp:txBody>
      <dsp:txXfrm>
        <a:off x="5856254" y="2901949"/>
        <a:ext cx="5172822" cy="772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3T21:35:00.67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3T21:35:09.34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28,'704'0,"-679"-1,-1-1,1-2,6-2,-4 1,0 1,20 0,577 3,-300 3,1683-2,-1990 1,1 1,0 1,-1 0,1 2,-1 0,1 1,3 1,0-1,1-1,13 1,53 0,1-5,6-4,32 1,157 2,-262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3T21:35:15.24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28,'1091'0,"-1048"-2,0-2,7-2,0-1,21 1,605 3,-348 6,1284-3,-1592 1,0 1,0 1,15 4,-14-3,1 0,0-1,2-1,385-1,-196-3,-191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3T21:35:22.72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27,'3915'0,"-3896"-1,1-1,-1 0,16-6,-14 4,0 0,0 1,3 1,385 1,-195 3,-204-2,-1 1,1 0,0 0,-1 1,10 3,-2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sscc0.com/clipart/fitness-centre-dumbbell-physical-fitness-weight-tr-953oxp/" TargetMode="External"/><Relationship Id="rId2" Type="http://schemas.openxmlformats.org/officeDocument/2006/relationships/hyperlink" Target="http://www.firsttimemomanddad.com/2014/08/mom-score-i-figured-out-how-to-ge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ns8.com/icon/19625/heart-health" TargetMode="External"/><Relationship Id="rId4" Type="http://schemas.openxmlformats.org/officeDocument/2006/relationships/hyperlink" Target="https://en.wikipedia.org/wiki/Model&#8211;view&#8211;controller#/media/File:MVC-Process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tamsinnorth.com/2012/01/step-5-get-some-exercis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www.firsttimemomanddad.com/2014/08/mom-score-i-figured-out-how-to-get.html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customXml" Target="../ink/ink2.xml"/><Relationship Id="rId12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154F-2A53-443F-8A72-19844FE85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594360"/>
            <a:ext cx="10993549" cy="1901085"/>
          </a:xfrm>
        </p:spPr>
        <p:txBody>
          <a:bodyPr>
            <a:noAutofit/>
          </a:bodyPr>
          <a:lstStyle/>
          <a:p>
            <a:r>
              <a:rPr lang="en-US" sz="5400" b="1" cap="none" dirty="0"/>
              <a:t>Channeling </a:t>
            </a:r>
            <a:r>
              <a:rPr lang="en-US" sz="5400" b="1" cap="none" dirty="0" err="1"/>
              <a:t>Hygieia</a:t>
            </a:r>
            <a:r>
              <a:rPr lang="en-US" sz="5400" b="1" cap="none" dirty="0"/>
              <a:t>: A Graphical Guide to Attaining Healthy Living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F58FF-F35F-4A69-AA38-78DBA9C12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cap="none" dirty="0"/>
              <a:t>Senior Project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2B4AFAD-1B41-4574-8632-A9EE387937BF}"/>
              </a:ext>
            </a:extLst>
          </p:cNvPr>
          <p:cNvSpPr txBox="1">
            <a:spLocks/>
          </p:cNvSpPr>
          <p:nvPr/>
        </p:nvSpPr>
        <p:spPr>
          <a:xfrm>
            <a:off x="599227" y="3429000"/>
            <a:ext cx="9824933" cy="11887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>
                <a:solidFill>
                  <a:schemeClr val="bg1"/>
                </a:solidFill>
              </a:rPr>
              <a:t>Yessica Rodriguez</a:t>
            </a:r>
          </a:p>
          <a:p>
            <a:r>
              <a:rPr lang="en-US" sz="2000" cap="none" dirty="0">
                <a:solidFill>
                  <a:schemeClr val="bg1"/>
                </a:solidFill>
              </a:rPr>
              <a:t>Supervisor: Dr. Mahmoud K. Quweider</a:t>
            </a:r>
          </a:p>
          <a:p>
            <a:r>
              <a:rPr lang="en-US" sz="2000" cap="none" dirty="0">
                <a:solidFill>
                  <a:schemeClr val="bg1"/>
                </a:solidFill>
              </a:rPr>
              <a:t>Fall 2018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712E28-E41F-4E4E-8022-300590D4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288" y="3611608"/>
            <a:ext cx="2750485" cy="27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80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4377-1887-4BB8-9328-B6F74019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VIDEO DEMO</a:t>
            </a:r>
          </a:p>
        </p:txBody>
      </p:sp>
      <p:pic>
        <p:nvPicPr>
          <p:cNvPr id="10" name="SeniorProjectDemo3">
            <a:hlinkClick r:id="" action="ppaction://media"/>
            <a:extLst>
              <a:ext uri="{FF2B5EF4-FFF2-40B4-BE49-F238E27FC236}">
                <a16:creationId xmlns:a16="http://schemas.microsoft.com/office/drawing/2014/main" id="{82CA178D-30BA-4C7E-92FA-F695F9FEED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6659" y="1922106"/>
            <a:ext cx="7878682" cy="4431879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121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D7E7-3020-4D13-8FC2-3E290D51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73" y="702156"/>
            <a:ext cx="11138535" cy="1013800"/>
          </a:xfrm>
        </p:spPr>
        <p:txBody>
          <a:bodyPr>
            <a:normAutofit/>
          </a:bodyPr>
          <a:lstStyle/>
          <a:p>
            <a:r>
              <a:rPr lang="en-US" sz="4400" dirty="0"/>
              <a:t>ISSUES &amp; RECOMMENDED ENHANCEMENTS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215E-BCE7-4B6A-AECA-D4A7A1ED3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881031"/>
          </a:xfrm>
        </p:spPr>
        <p:txBody>
          <a:bodyPr/>
          <a:lstStyle/>
          <a:p>
            <a:r>
              <a:rPr lang="en-US" dirty="0"/>
              <a:t>Add more foods, exercises, allergies, and diseases/conditions to the database </a:t>
            </a:r>
          </a:p>
          <a:p>
            <a:r>
              <a:rPr lang="en-US" dirty="0"/>
              <a:t>Allow the user to be able to add foods or exercises to the database</a:t>
            </a:r>
          </a:p>
          <a:p>
            <a:r>
              <a:rPr lang="en-US" dirty="0"/>
              <a:t>Allow the user to be able to sign-out and sign-in without having to close the application</a:t>
            </a:r>
          </a:p>
          <a:p>
            <a:r>
              <a:rPr lang="en-US" dirty="0"/>
              <a:t>Use the users address to provide contact information on Doctors based on user’s disease/conditions or even a Dietician in the area </a:t>
            </a:r>
          </a:p>
          <a:p>
            <a:r>
              <a:rPr lang="en-US" dirty="0"/>
              <a:t>Add a search option for the exercises</a:t>
            </a:r>
          </a:p>
          <a:p>
            <a:r>
              <a:rPr lang="en-US" dirty="0"/>
              <a:t>Modify the calorie calculator to obtain the serving size based on picture</a:t>
            </a:r>
          </a:p>
        </p:txBody>
      </p:sp>
    </p:spTree>
    <p:extLst>
      <p:ext uri="{BB962C8B-B14F-4D97-AF65-F5344CB8AC3E}">
        <p14:creationId xmlns:p14="http://schemas.microsoft.com/office/powerpoint/2010/main" val="51718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08CE-EB46-40C6-8406-A8F23F77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5A291-AA88-417C-8C29-404ED0F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467" y="2002849"/>
            <a:ext cx="4781383" cy="4417002"/>
          </a:xfrm>
        </p:spPr>
        <p:txBody>
          <a:bodyPr>
            <a:normAutofit/>
          </a:bodyPr>
          <a:lstStyle/>
          <a:p>
            <a:r>
              <a:rPr lang="en-US" sz="1600" dirty="0"/>
              <a:t>The user can: </a:t>
            </a:r>
          </a:p>
          <a:p>
            <a:pPr marL="609750" lvl="1" indent="-285750">
              <a:buFont typeface="Arial" panose="020B0604020202020204" pitchFamily="34" charset="0"/>
              <a:buChar char="•"/>
            </a:pPr>
            <a:r>
              <a:rPr lang="en-US" dirty="0"/>
              <a:t>View data stored in the database </a:t>
            </a:r>
          </a:p>
          <a:p>
            <a:pPr marL="1070100" lvl="2" indent="-342900">
              <a:buFont typeface="Courier New" panose="02070309020205020404" pitchFamily="49" charset="0"/>
              <a:buChar char="o"/>
            </a:pPr>
            <a:r>
              <a:rPr lang="en-US" sz="1600" dirty="0"/>
              <a:t>Nutritional Information</a:t>
            </a:r>
          </a:p>
          <a:p>
            <a:pPr marL="1599300" lvl="3" indent="-342900">
              <a:buFont typeface="Wingdings" panose="05000000000000000000" pitchFamily="2" charset="2"/>
              <a:buChar char="q"/>
            </a:pPr>
            <a:r>
              <a:rPr lang="en-US" sz="1600" dirty="0"/>
              <a:t>By food category </a:t>
            </a:r>
          </a:p>
          <a:p>
            <a:pPr marL="1599300" lvl="3" indent="-342900">
              <a:buFont typeface="Wingdings" panose="05000000000000000000" pitchFamily="2" charset="2"/>
              <a:buChar char="q"/>
            </a:pPr>
            <a:r>
              <a:rPr lang="en-US" sz="1600" dirty="0"/>
              <a:t>By food name</a:t>
            </a:r>
          </a:p>
          <a:p>
            <a:pPr marL="1070100" lvl="2" indent="-342900">
              <a:buFont typeface="Courier New" panose="02070309020205020404" pitchFamily="49" charset="0"/>
              <a:buChar char="o"/>
            </a:pPr>
            <a:r>
              <a:rPr lang="en-US" sz="1600" dirty="0"/>
              <a:t>Exercise Information</a:t>
            </a:r>
          </a:p>
          <a:p>
            <a:pPr marL="1599300" lvl="3" indent="-342900">
              <a:buFont typeface="Wingdings" panose="05000000000000000000" pitchFamily="2" charset="2"/>
              <a:buChar char="q"/>
            </a:pPr>
            <a:r>
              <a:rPr lang="en-US" sz="1600" dirty="0"/>
              <a:t>By exercise type</a:t>
            </a:r>
          </a:p>
          <a:p>
            <a:pPr marL="1599300" lvl="3" indent="-342900">
              <a:buFont typeface="Wingdings" panose="05000000000000000000" pitchFamily="2" charset="2"/>
              <a:buChar char="q"/>
            </a:pPr>
            <a:r>
              <a:rPr lang="en-US" sz="1600" dirty="0"/>
              <a:t>By muscles worked</a:t>
            </a:r>
          </a:p>
          <a:p>
            <a:pPr marL="1070100" lvl="2" indent="-342900">
              <a:buFont typeface="Courier New" panose="02070309020205020404" pitchFamily="49" charset="0"/>
              <a:buChar char="o"/>
            </a:pPr>
            <a:r>
              <a:rPr lang="en-US" sz="1600" dirty="0"/>
              <a:t>User</a:t>
            </a:r>
          </a:p>
          <a:p>
            <a:pPr marL="1599300" lvl="3" indent="-342900">
              <a:buFont typeface="Wingdings" panose="05000000000000000000" pitchFamily="2" charset="2"/>
              <a:buChar char="q"/>
            </a:pPr>
            <a:r>
              <a:rPr lang="en-US" sz="1600" dirty="0"/>
              <a:t>Personal and medical information</a:t>
            </a:r>
          </a:p>
          <a:p>
            <a:pPr marL="1599300" lvl="3" indent="-342900">
              <a:buFont typeface="Wingdings" panose="05000000000000000000" pitchFamily="2" charset="2"/>
              <a:buChar char="q"/>
            </a:pPr>
            <a:r>
              <a:rPr lang="en-US" sz="1600" dirty="0"/>
              <a:t>Profile picture</a:t>
            </a:r>
          </a:p>
          <a:p>
            <a:pPr marL="1599300" lvl="3" indent="-342900">
              <a:buFont typeface="Wingdings" panose="05000000000000000000" pitchFamily="2" charset="2"/>
              <a:buChar char="q"/>
            </a:pPr>
            <a:r>
              <a:rPr lang="en-US" sz="1600" dirty="0"/>
              <a:t>Username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064896-EEA2-4361-B04A-982C5B5390EF}"/>
              </a:ext>
            </a:extLst>
          </p:cNvPr>
          <p:cNvSpPr txBox="1">
            <a:spLocks/>
          </p:cNvSpPr>
          <p:nvPr/>
        </p:nvSpPr>
        <p:spPr>
          <a:xfrm>
            <a:off x="5052290" y="2336799"/>
            <a:ext cx="6530808" cy="3013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750" lvl="1" indent="-285750">
              <a:buFont typeface="Arial" panose="020B0604020202020204" pitchFamily="34" charset="0"/>
              <a:buChar char="•"/>
            </a:pPr>
            <a:r>
              <a:rPr lang="en-US" dirty="0"/>
              <a:t>Enter and edit data into the database</a:t>
            </a:r>
          </a:p>
          <a:p>
            <a:pPr marL="1070100" lvl="2" indent="-342900">
              <a:buFont typeface="Courier New" panose="02070309020205020404" pitchFamily="49" charset="0"/>
              <a:buChar char="o"/>
            </a:pPr>
            <a:r>
              <a:rPr lang="en-US" sz="1600" dirty="0"/>
              <a:t>Create New Account</a:t>
            </a:r>
          </a:p>
          <a:p>
            <a:pPr marL="1070100" lvl="2" indent="-342900">
              <a:buFont typeface="Courier New" panose="02070309020205020404" pitchFamily="49" charset="0"/>
              <a:buChar char="o"/>
            </a:pPr>
            <a:r>
              <a:rPr lang="en-US" sz="1600" dirty="0"/>
              <a:t>Change or add personal information, medical information, and profile picture</a:t>
            </a:r>
          </a:p>
          <a:p>
            <a:pPr marL="1070100" lvl="2" indent="-342900">
              <a:buFont typeface="Courier New" panose="02070309020205020404" pitchFamily="49" charset="0"/>
              <a:buChar char="o"/>
            </a:pPr>
            <a:r>
              <a:rPr lang="en-US" sz="1600" dirty="0"/>
              <a:t>Change password</a:t>
            </a:r>
          </a:p>
          <a:p>
            <a:pPr marL="609750" lvl="1" indent="-285750">
              <a:buFont typeface="Arial" panose="020B0604020202020204" pitchFamily="34" charset="0"/>
              <a:buChar char="•"/>
            </a:pPr>
            <a:r>
              <a:rPr lang="en-US" dirty="0"/>
              <a:t>Calculate the calories they have consumed based on the number of servings </a:t>
            </a:r>
          </a:p>
          <a:p>
            <a:pPr marL="609750" lvl="1" indent="-285750">
              <a:buFont typeface="Arial" panose="020B0604020202020204" pitchFamily="34" charset="0"/>
              <a:buChar char="•"/>
            </a:pPr>
            <a:r>
              <a:rPr lang="en-US" dirty="0"/>
              <a:t>Open in default browser websites with additional information on healthy living</a:t>
            </a:r>
          </a:p>
        </p:txBody>
      </p:sp>
    </p:spTree>
    <p:extLst>
      <p:ext uri="{BB962C8B-B14F-4D97-AF65-F5344CB8AC3E}">
        <p14:creationId xmlns:p14="http://schemas.microsoft.com/office/powerpoint/2010/main" val="3899512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A7B1-962F-4B20-A837-7B323EB5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BF679-A455-46FF-907C-12F792BF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[Apple made of fruits and vegetables]. (2014, August 5). Retrieved November 2, 2018, from </a:t>
            </a:r>
            <a:r>
              <a:rPr lang="en-US" dirty="0">
                <a:hlinkClick r:id="rId2"/>
              </a:rPr>
              <a:t>http://www.firsttimemomanddad.com/2014/08/mom-score-i-figured-out-how-to-get.html</a:t>
            </a:r>
            <a:endParaRPr lang="en-US" dirty="0"/>
          </a:p>
          <a:p>
            <a:r>
              <a:rPr lang="en-US" dirty="0"/>
              <a:t>Fitness Centre Dumbbell Physical fitness Weight training Exercise [Silhouette lifting weights]. (n.d.). Retrieved from </a:t>
            </a:r>
            <a:r>
              <a:rPr lang="en-US" dirty="0">
                <a:hlinkClick r:id="rId3"/>
              </a:rPr>
              <a:t>https://www.kisscc0.com/clipart/fitness-centre-dumbbell-physical-fitness-weight-tr-953oxp/</a:t>
            </a:r>
            <a:r>
              <a:rPr lang="en-US" dirty="0"/>
              <a:t> </a:t>
            </a:r>
          </a:p>
          <a:p>
            <a:r>
              <a:rPr lang="en-US" dirty="0"/>
              <a:t>Frey, R. (2010, May). MVC-Process.png [Diagram of interactions within the MVC pattern.]. Retrieved November 2, 2018, from </a:t>
            </a:r>
            <a:r>
              <a:rPr lang="en-US" dirty="0">
                <a:hlinkClick r:id="rId4"/>
              </a:rPr>
              <a:t>https://en.wikipedia.org/wiki/Model–view–controller#/media/</a:t>
            </a:r>
            <a:r>
              <a:rPr lang="en-US" dirty="0" err="1">
                <a:hlinkClick r:id="rId4"/>
              </a:rPr>
              <a:t>File:MVC-Process.svg</a:t>
            </a:r>
            <a:r>
              <a:rPr lang="en-US" dirty="0"/>
              <a:t> </a:t>
            </a:r>
          </a:p>
          <a:p>
            <a:r>
              <a:rPr lang="en-US" dirty="0"/>
              <a:t>Icons8 Designer Team. (n.d.). Heart Health Icon in Flat Style [Red heart with a check mark]. Retrieved November 2, 2018, from </a:t>
            </a:r>
            <a:r>
              <a:rPr lang="en-US" dirty="0">
                <a:hlinkClick r:id="rId5"/>
              </a:rPr>
              <a:t>https://icons8.com/icon/19625/heart-health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50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D62D-333C-4C2D-BC93-F4C79C99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5400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A45F6-188D-473B-9DDE-06E00B7D6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5118"/>
            <a:ext cx="11029615" cy="2954877"/>
          </a:xfrm>
        </p:spPr>
        <p:txBody>
          <a:bodyPr>
            <a:normAutofit/>
          </a:bodyPr>
          <a:lstStyle/>
          <a:p>
            <a:r>
              <a:rPr lang="en-US" sz="2400" dirty="0"/>
              <a:t>Graphical User Interface (GUI) that is JavaFX-based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Allows user to create an account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Provide nutritional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Provide exercise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Provide dietary and exercise recommendations based on entered user information</a:t>
            </a:r>
          </a:p>
          <a:p>
            <a:r>
              <a:rPr lang="en-US" sz="2400" dirty="0"/>
              <a:t>MySQL database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838FDC-FBFE-4763-96A2-04BA8374E369}"/>
              </a:ext>
            </a:extLst>
          </p:cNvPr>
          <p:cNvGrpSpPr/>
          <p:nvPr/>
        </p:nvGrpSpPr>
        <p:grpSpPr>
          <a:xfrm>
            <a:off x="7691972" y="4660469"/>
            <a:ext cx="3918835" cy="1959703"/>
            <a:chOff x="6428324" y="3837509"/>
            <a:chExt cx="3918835" cy="19597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179B1B-D529-414F-AC01-98BFE1211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8324" y="4199922"/>
              <a:ext cx="1597290" cy="1597290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1DF96E0-E789-45E3-8282-EA3257043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646" r="18722" b="47383"/>
            <a:stretch/>
          </p:blipFill>
          <p:spPr>
            <a:xfrm>
              <a:off x="8401503" y="3837509"/>
              <a:ext cx="1945656" cy="193430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89BA2EF-BB70-4F2F-8920-394B5192B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2467" y="4542197"/>
              <a:ext cx="711200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522B88F-EAF4-4D18-BD31-10D1A7ADD0B8}"/>
                </a:ext>
              </a:extLst>
            </p:cNvPr>
            <p:cNvCxnSpPr>
              <a:cxnSpLocks/>
            </p:cNvCxnSpPr>
            <p:nvPr/>
          </p:nvCxnSpPr>
          <p:spPr>
            <a:xfrm>
              <a:off x="7901218" y="5293603"/>
              <a:ext cx="711200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variety of fresh fruit and vegetables&#10;&#10;Description generated with very high confidence">
            <a:extLst>
              <a:ext uri="{FF2B5EF4-FFF2-40B4-BE49-F238E27FC236}">
                <a16:creationId xmlns:a16="http://schemas.microsoft.com/office/drawing/2014/main" id="{7C2B3A21-B8CD-44DC-874C-6ADCFA0CA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1192" y="4782094"/>
            <a:ext cx="1597290" cy="1838078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F749AE-16A3-4D4A-B7BC-B5ABA3CE3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63379" y="2099797"/>
            <a:ext cx="2349200" cy="22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0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4D0B-4F75-4D36-989C-37FB691D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0" y="762999"/>
            <a:ext cx="11295960" cy="100606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Model-view-controller (</a:t>
            </a:r>
            <a:r>
              <a:rPr lang="en-US" sz="4500" dirty="0" err="1">
                <a:solidFill>
                  <a:srgbClr val="FFFFFF"/>
                </a:solidFill>
              </a:rPr>
              <a:t>Mvc</a:t>
            </a:r>
            <a:r>
              <a:rPr lang="en-US" sz="4500" dirty="0">
                <a:solidFill>
                  <a:srgbClr val="FFFFFF"/>
                </a:solidFill>
              </a:rPr>
              <a:t>) MODEL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0D543A-44F0-4554-8FBD-733FA9166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857" y="1825723"/>
            <a:ext cx="4574797" cy="503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3341-8180-4924-A468-3F34DFBB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Code snippets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339FBF2-BDFB-4E92-875E-E8A99483E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173" y="2040548"/>
            <a:ext cx="7495654" cy="449375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2467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6B90-0FDC-409A-BC5A-9FE0FA35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EFF"/>
                </a:solidFill>
              </a:rPr>
              <a:t>Application (cont.)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23540C-0D2A-482C-8B0C-A64635403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02700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981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6F5B-13F5-4037-A844-F949701E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Application (cont.)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10076BB2-290C-476F-A5D7-FC04EBAF7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7" b="2"/>
          <a:stretch/>
        </p:blipFill>
        <p:spPr>
          <a:xfrm>
            <a:off x="1534794" y="1892627"/>
            <a:ext cx="4102331" cy="220370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49F211-A98A-4D56-9F70-BE6CD2C05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" r="-15" b="2"/>
          <a:stretch/>
        </p:blipFill>
        <p:spPr>
          <a:xfrm>
            <a:off x="6957270" y="1892627"/>
            <a:ext cx="4102331" cy="220370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C980E4-9632-405B-9C3B-260E12BA8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60" b="2"/>
          <a:stretch/>
        </p:blipFill>
        <p:spPr>
          <a:xfrm>
            <a:off x="1534794" y="4236089"/>
            <a:ext cx="4102330" cy="22037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34C19A-7DDE-4A2C-877C-1DD513F89C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8" r="547" b="2"/>
          <a:stretch/>
        </p:blipFill>
        <p:spPr>
          <a:xfrm>
            <a:off x="6957271" y="4273002"/>
            <a:ext cx="4102330" cy="2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7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6B90-0FDC-409A-BC5A-9FE0FA35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EFF"/>
                </a:solidFill>
              </a:rPr>
              <a:t>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4C2FF-9FDF-46A1-AF06-72E89CA3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" y="1968883"/>
            <a:ext cx="11351259" cy="470829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967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29B96-540F-4CCE-8B0C-DC68FEE8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Code snippets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E346D-1F51-4E23-903A-62F9662783EF}"/>
              </a:ext>
            </a:extLst>
          </p:cNvPr>
          <p:cNvSpPr txBox="1"/>
          <p:nvPr/>
        </p:nvSpPr>
        <p:spPr>
          <a:xfrm>
            <a:off x="5896609" y="1942155"/>
            <a:ext cx="5689601" cy="415498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public class Model {</a:t>
            </a:r>
          </a:p>
          <a:p>
            <a:r>
              <a:rPr lang="en-US" sz="1200" dirty="0"/>
              <a:t>	static Database </a:t>
            </a:r>
            <a:r>
              <a:rPr lang="en-US" sz="1200" dirty="0" err="1"/>
              <a:t>myDatabase</a:t>
            </a:r>
            <a:r>
              <a:rPr lang="en-US" sz="1200" dirty="0"/>
              <a:t> = </a:t>
            </a:r>
            <a:r>
              <a:rPr lang="en-US" sz="1200" dirty="0" err="1"/>
              <a:t>Senior_Project.getDatabase</a:t>
            </a:r>
            <a:r>
              <a:rPr lang="en-US" sz="1200" dirty="0"/>
              <a:t>();</a:t>
            </a:r>
          </a:p>
          <a:p>
            <a:r>
              <a:rPr lang="en-US" sz="1200" dirty="0"/>
              <a:t>	Connection </a:t>
            </a:r>
            <a:r>
              <a:rPr lang="en-US" sz="1200" dirty="0" err="1"/>
              <a:t>connection</a:t>
            </a:r>
            <a:r>
              <a:rPr lang="en-US" sz="1200" dirty="0"/>
              <a:t> = </a:t>
            </a:r>
            <a:r>
              <a:rPr lang="en-US" sz="1200" dirty="0" err="1"/>
              <a:t>myDatabase.getMyConnection</a:t>
            </a:r>
            <a:r>
              <a:rPr lang="en-US" sz="1200" dirty="0"/>
              <a:t>();</a:t>
            </a:r>
          </a:p>
          <a:p>
            <a:r>
              <a:rPr lang="en-US" sz="1200" dirty="0"/>
              <a:t>	String state = "SELECT * FROM </a:t>
            </a:r>
            <a:r>
              <a:rPr lang="en-US" sz="1200" dirty="0" err="1"/>
              <a:t>seniorproject.TableName</a:t>
            </a:r>
            <a:r>
              <a:rPr lang="en-US" sz="1200" dirty="0"/>
              <a:t> WHERE id = ‘”;</a:t>
            </a:r>
          </a:p>
          <a:p>
            <a:r>
              <a:rPr lang="en-US" sz="1200" dirty="0"/>
              <a:t> ...    </a:t>
            </a:r>
          </a:p>
          <a:p>
            <a:r>
              <a:rPr lang="en-US" sz="1200" dirty="0"/>
              <a:t>    public function(Parameters) {</a:t>
            </a:r>
          </a:p>
          <a:p>
            <a:r>
              <a:rPr lang="en-US" sz="1200" dirty="0"/>
              <a:t>        try (</a:t>
            </a:r>
            <a:r>
              <a:rPr lang="en-US" sz="1200" dirty="0" err="1"/>
              <a:t>PreparedStatement</a:t>
            </a:r>
            <a:r>
              <a:rPr lang="en-US" sz="1200" dirty="0"/>
              <a:t> statement = </a:t>
            </a:r>
            <a:r>
              <a:rPr lang="en-US" sz="1200" dirty="0" err="1"/>
              <a:t>connection.prepareStatement</a:t>
            </a:r>
            <a:r>
              <a:rPr lang="en-US" sz="1200" dirty="0"/>
              <a:t>(state + id + "'"))</a:t>
            </a:r>
          </a:p>
          <a:p>
            <a:r>
              <a:rPr lang="en-US" sz="1200" dirty="0"/>
              <a:t>        {</a:t>
            </a:r>
          </a:p>
          <a:p>
            <a:r>
              <a:rPr lang="en-US" sz="1200" dirty="0"/>
              <a:t>            try (</a:t>
            </a:r>
            <a:r>
              <a:rPr lang="en-US" sz="1200" dirty="0" err="1"/>
              <a:t>ResultSet</a:t>
            </a:r>
            <a:r>
              <a:rPr lang="en-US" sz="1200" dirty="0"/>
              <a:t> set = </a:t>
            </a:r>
            <a:r>
              <a:rPr lang="en-US" sz="1200" dirty="0" err="1"/>
              <a:t>statement.executeQuery</a:t>
            </a:r>
            <a:r>
              <a:rPr lang="en-US" sz="1200" dirty="0"/>
              <a:t>())</a:t>
            </a:r>
          </a:p>
          <a:p>
            <a:r>
              <a:rPr lang="en-US" sz="1200" dirty="0"/>
              <a:t>            {</a:t>
            </a:r>
          </a:p>
          <a:p>
            <a:r>
              <a:rPr lang="en-US" sz="1200" dirty="0"/>
              <a:t>                while(</a:t>
            </a:r>
            <a:r>
              <a:rPr lang="en-US" sz="1200" dirty="0" err="1"/>
              <a:t>set.next</a:t>
            </a:r>
            <a:r>
              <a:rPr lang="en-US" sz="1200" dirty="0"/>
              <a:t>()){</a:t>
            </a:r>
          </a:p>
          <a:p>
            <a:r>
              <a:rPr lang="en-US" sz="1200" dirty="0"/>
              <a:t>                    	VARAIABLE = (</a:t>
            </a:r>
            <a:r>
              <a:rPr lang="en-US" sz="1200" dirty="0" err="1"/>
              <a:t>set.getString</a:t>
            </a:r>
            <a:r>
              <a:rPr lang="en-US" sz="1200" dirty="0"/>
              <a:t>("COLUMN NAME"));</a:t>
            </a:r>
          </a:p>
          <a:p>
            <a:r>
              <a:rPr lang="en-US" sz="1200" dirty="0"/>
              <a:t>		VARAIABLE = (</a:t>
            </a:r>
            <a:r>
              <a:rPr lang="en-US" sz="1200" dirty="0" err="1"/>
              <a:t>set.getInt</a:t>
            </a:r>
            <a:r>
              <a:rPr lang="en-US" sz="1200" dirty="0"/>
              <a:t>("COLUMN NAME"));</a:t>
            </a:r>
          </a:p>
          <a:p>
            <a:r>
              <a:rPr lang="en-US" sz="1200" dirty="0"/>
              <a:t>		VARAIABLE = (</a:t>
            </a:r>
            <a:r>
              <a:rPr lang="en-US" sz="1200" dirty="0" err="1"/>
              <a:t>set.getBoolean</a:t>
            </a:r>
            <a:r>
              <a:rPr lang="en-US" sz="1200" dirty="0"/>
              <a:t>("COLUMN NAME"));</a:t>
            </a:r>
          </a:p>
          <a:p>
            <a:r>
              <a:rPr lang="en-US" sz="1200" dirty="0"/>
              <a:t>                    ...</a:t>
            </a:r>
          </a:p>
          <a:p>
            <a:r>
              <a:rPr lang="en-US" sz="1200" dirty="0"/>
              <a:t>                }</a:t>
            </a:r>
          </a:p>
          <a:p>
            <a:r>
              <a:rPr lang="en-US" sz="1200" dirty="0"/>
              <a:t>            }</a:t>
            </a:r>
          </a:p>
          <a:p>
            <a:r>
              <a:rPr lang="en-US" sz="1200" dirty="0"/>
              <a:t>        }catch(</a:t>
            </a:r>
            <a:r>
              <a:rPr lang="en-US" sz="1200" dirty="0" err="1"/>
              <a:t>SQLException</a:t>
            </a:r>
            <a:r>
              <a:rPr lang="en-US" sz="1200" dirty="0"/>
              <a:t> e){ 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System.out.println</a:t>
            </a:r>
            <a:r>
              <a:rPr lang="en-US" sz="1200" dirty="0"/>
              <a:t>(“Not in the database");</a:t>
            </a:r>
          </a:p>
          <a:p>
            <a:r>
              <a:rPr lang="en-US" sz="1200" dirty="0"/>
              <a:t>		};</a:t>
            </a:r>
          </a:p>
          <a:p>
            <a:r>
              <a:rPr lang="en-US" sz="1200" dirty="0"/>
              <a:t>	}	</a:t>
            </a:r>
          </a:p>
          <a:p>
            <a:r>
              <a:rPr lang="en-US" sz="1200" dirty="0"/>
              <a:t>	...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B6768-9C20-438B-979D-EDD027C94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07"/>
          <a:stretch/>
        </p:blipFill>
        <p:spPr>
          <a:xfrm>
            <a:off x="736978" y="2078124"/>
            <a:ext cx="4570282" cy="271524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B598-8726-4A5E-A8B1-3CFF1D9A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77" y="4982191"/>
            <a:ext cx="5223285" cy="107384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95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18A8-B3FE-437A-A699-E32E7FC1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77DF-CD4C-42A1-86E5-EB3F6DB83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009667"/>
          </a:xfrm>
        </p:spPr>
        <p:txBody>
          <a:bodyPr/>
          <a:lstStyle/>
          <a:p>
            <a:r>
              <a:rPr lang="en-US" dirty="0"/>
              <a:t>Nutritional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Calories per day: Gender and/or 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Foods to eat: Diseases/Conditions </a:t>
            </a:r>
          </a:p>
          <a:p>
            <a:r>
              <a:rPr lang="en-US" dirty="0"/>
              <a:t>Exercise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94F42-E22C-4087-9995-0116561AE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4393139" y="1949990"/>
            <a:ext cx="7296443" cy="3908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5C8700-8339-45DB-BFF9-F1E37EE64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38" y="4403084"/>
            <a:ext cx="3762375" cy="4572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892C0-54A2-4735-8DDC-76A4F5F5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987" y="5020888"/>
            <a:ext cx="1819275" cy="14573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6CBF29-207D-42F7-97A6-346220206BAE}"/>
                  </a:ext>
                </a:extLst>
              </p14:cNvPr>
              <p14:cNvContentPartPr/>
              <p14:nvPr/>
            </p14:nvContentPartPr>
            <p14:xfrm>
              <a:off x="-513823" y="34424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6CBF29-207D-42F7-97A6-346220206B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67463" y="33347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3842D9-F5B8-48BB-A0DD-818A9500443B}"/>
                  </a:ext>
                </a:extLst>
              </p14:cNvPr>
              <p14:cNvContentPartPr/>
              <p14:nvPr/>
            </p14:nvContentPartPr>
            <p14:xfrm>
              <a:off x="1436657" y="5559950"/>
              <a:ext cx="1725480" cy="2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3842D9-F5B8-48BB-A0DD-818A950044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2657" y="5452310"/>
                <a:ext cx="18331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8A041E2-9855-43AE-BEAE-602D03DE68F2}"/>
                  </a:ext>
                </a:extLst>
              </p14:cNvPr>
              <p14:cNvContentPartPr/>
              <p14:nvPr/>
            </p14:nvContentPartPr>
            <p14:xfrm>
              <a:off x="1417937" y="6166550"/>
              <a:ext cx="1725480" cy="1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8A041E2-9855-43AE-BEAE-602D03DE68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4297" y="6058550"/>
                <a:ext cx="18331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78E8E3-B2B9-486C-867E-B4B4CD5D5788}"/>
                  </a:ext>
                </a:extLst>
              </p14:cNvPr>
              <p14:cNvContentPartPr/>
              <p14:nvPr/>
            </p14:nvContentPartPr>
            <p14:xfrm>
              <a:off x="1417937" y="6344030"/>
              <a:ext cx="172908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78E8E3-B2B9-486C-867E-B4B4CD5D57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64297" y="6236030"/>
                <a:ext cx="183672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8722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457</Words>
  <Application>Microsoft Office PowerPoint</Application>
  <PresentationFormat>Widescreen</PresentationFormat>
  <Paragraphs>89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Courier New</vt:lpstr>
      <vt:lpstr>Gill Sans MT</vt:lpstr>
      <vt:lpstr>Wingdings</vt:lpstr>
      <vt:lpstr>Wingdings 2</vt:lpstr>
      <vt:lpstr>Dividend</vt:lpstr>
      <vt:lpstr>Channeling Hygieia: A Graphical Guide to Attaining Healthy Living</vt:lpstr>
      <vt:lpstr>Project overview</vt:lpstr>
      <vt:lpstr>Model-view-controller (Mvc) MODEL</vt:lpstr>
      <vt:lpstr>Code snippets</vt:lpstr>
      <vt:lpstr>Application (cont.) </vt:lpstr>
      <vt:lpstr>Application (cont.)</vt:lpstr>
      <vt:lpstr>Database</vt:lpstr>
      <vt:lpstr>Code snippets</vt:lpstr>
      <vt:lpstr>Recommendations </vt:lpstr>
      <vt:lpstr>VIDEO DEMO</vt:lpstr>
      <vt:lpstr>ISSUES &amp; RECOMMENDED ENHANCEMENTS 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Channeling Hygieia: A Graphical Guide to Attaining Healthy Living</dc:title>
  <dc:creator>Yessica Rodriguez</dc:creator>
  <cp:lastModifiedBy>Yessica Rodriguez</cp:lastModifiedBy>
  <cp:revision>15</cp:revision>
  <dcterms:created xsi:type="dcterms:W3CDTF">2018-11-21T03:46:00Z</dcterms:created>
  <dcterms:modified xsi:type="dcterms:W3CDTF">2018-12-10T23:40:00Z</dcterms:modified>
</cp:coreProperties>
</file>